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1150" r:id="rId3"/>
    <p:sldId id="1266" r:id="rId4"/>
    <p:sldId id="1267" r:id="rId5"/>
    <p:sldId id="1265" r:id="rId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CC0000"/>
    <a:srgbClr val="FFFF00"/>
    <a:srgbClr val="CCFF99"/>
    <a:srgbClr val="CCFF66"/>
    <a:srgbClr val="9999FF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/>
    <p:restoredTop sz="94548"/>
  </p:normalViewPr>
  <p:slideViewPr>
    <p:cSldViewPr>
      <p:cViewPr varScale="1">
        <p:scale>
          <a:sx n="105" d="100"/>
          <a:sy n="105" d="100"/>
        </p:scale>
        <p:origin x="1716" y="102"/>
      </p:cViewPr>
      <p:guideLst>
        <p:guide orient="horz" pos="2163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</a:lstStyle>
          <a:p>
            <a:pPr>
              <a:defRPr/>
            </a:pPr>
            <a:fld id="{FB3D4F75-73FB-45B3-B17D-D7F011F5D6C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</a:lstStyle>
          <a:p>
            <a:pPr>
              <a:defRPr/>
            </a:pPr>
            <a:fld id="{941078E3-81C3-4088-B515-3E5CF67A3EBB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6E59E-6C5F-47DA-A179-437CBEC71A6F}" type="slidenum">
              <a:rPr lang="en-US" altLang="zh-CN"/>
            </a:fld>
            <a:endParaRPr lang="en-US" altLang="zh-CN"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6791D-F055-48A1-97B9-42AF4B7E7B58}" type="slidenum">
              <a:rPr lang="en-US" altLang="zh-CN"/>
            </a:fld>
            <a:endParaRPr lang="en-US" altLang="zh-CN"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E52A4-8395-420F-ACB2-AF3E8BD6D566}" type="slidenum">
              <a:rPr lang="en-US" altLang="zh-CN"/>
            </a:fld>
            <a:endParaRPr lang="en-US" altLang="zh-CN"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8BABF-1858-4AC2-AED2-E5E79FC54854}" type="slidenum">
              <a:rPr lang="en-US" altLang="zh-CN"/>
            </a:fld>
            <a:endParaRPr lang="en-US" altLang="zh-CN"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9965-9F3D-4986-8070-04BF56CCF67F}" type="slidenum">
              <a:rPr lang="en-US" altLang="zh-CN"/>
            </a:fld>
            <a:endParaRPr lang="en-US" altLang="zh-CN"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VertTx" preserve="1">
  <p:cSld name="标题，剪贴画与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联机映像占位符 2"/>
          <p:cNvSpPr>
            <a:spLocks noGrp="1"/>
          </p:cNvSpPr>
          <p:nvPr>
            <p:ph type="clipArt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endParaRPr lang="zh-CN" altLang="en-US" noProof="1"/>
          </a:p>
        </p:txBody>
      </p:sp>
      <p:sp>
        <p:nvSpPr>
          <p:cNvPr id="4" name="竖排文字占位符 3"/>
          <p:cNvSpPr>
            <a:spLocks noGrp="1"/>
          </p:cNvSpPr>
          <p:nvPr>
            <p:ph type="body" orient="vert" sz="half" idx="2"/>
          </p:nvPr>
        </p:nvSpPr>
        <p:spPr>
          <a:xfrm>
            <a:off x="4629150" y="1825625"/>
            <a:ext cx="3886200" cy="43513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CDC10-1428-4371-8D2F-28690C9D790F}" type="slidenum">
              <a:rPr lang="en-US" altLang="zh-CN"/>
            </a:fld>
            <a:endParaRPr lang="en-US" altLang="zh-CN"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079FA-B330-4CA0-B093-E60CCCF79FAA}" type="slidenum">
              <a:rPr lang="en-US" altLang="zh-CN"/>
            </a:fld>
            <a:endParaRPr lang="en-US" altLang="zh-CN"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79E02-AA35-4E97-9019-680F1F02451A}" type="slidenum">
              <a:rPr lang="en-US" altLang="zh-CN"/>
            </a:fld>
            <a:endParaRPr lang="en-US" altLang="zh-CN"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DB3CF-30E6-4E3A-8990-4CFAADBA3FE3}" type="slidenum">
              <a:rPr lang="en-US" altLang="zh-CN"/>
            </a:fld>
            <a:endParaRPr lang="en-US" altLang="zh-CN"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548E0-1ECC-4FB2-8EA4-2D90C4E8D9E2}" type="slidenum">
              <a:rPr lang="en-US" altLang="zh-CN"/>
            </a:fld>
            <a:endParaRPr lang="en-US" altLang="zh-CN"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59E77-485A-4478-84DF-462C64A2CCC2}" type="slidenum">
              <a:rPr lang="en-US" altLang="zh-CN"/>
            </a:fld>
            <a:endParaRPr lang="en-US" altLang="zh-CN"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25498-6D50-4442-A354-CC8324FC17A4}" type="slidenum">
              <a:rPr lang="en-US" altLang="zh-CN"/>
            </a:fld>
            <a:endParaRPr lang="en-US" altLang="zh-CN"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F2492-C1D5-4462-A817-EC6B2B291847}" type="slidenum">
              <a:rPr lang="en-US" altLang="zh-CN"/>
            </a:fld>
            <a:endParaRPr lang="en-US" altLang="zh-CN"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CBBEF-357E-41BE-AF19-8E40939120F3}" type="slidenum">
              <a:rPr lang="en-US" altLang="zh-CN"/>
            </a:fld>
            <a:endParaRPr lang="en-US" altLang="zh-CN"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3.png"/><Relationship Id="rId16" Type="http://schemas.openxmlformats.org/officeDocument/2006/relationships/image" Target="../media/image2.jpeg"/><Relationship Id="rId15" Type="http://schemas.openxmlformats.org/officeDocument/2006/relationships/image" Target="../media/image1.pn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  <a:endParaRPr lang="zh-CN" altLang="zh-CN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  <a:endParaRPr lang="zh-CN" altLang="zh-CN"/>
          </a:p>
          <a:p>
            <a:pPr lvl="1"/>
            <a:r>
              <a:rPr lang="zh-CN" altLang="zh-CN"/>
              <a:t>第二级</a:t>
            </a:r>
            <a:endParaRPr lang="zh-CN" altLang="zh-CN"/>
          </a:p>
          <a:p>
            <a:pPr lvl="2"/>
            <a:r>
              <a:rPr lang="zh-CN" altLang="zh-CN"/>
              <a:t>第三级</a:t>
            </a:r>
            <a:endParaRPr lang="zh-CN" altLang="zh-CN"/>
          </a:p>
          <a:p>
            <a:pPr lvl="3"/>
            <a:r>
              <a:rPr lang="zh-CN" altLang="zh-CN"/>
              <a:t>第四级</a:t>
            </a:r>
            <a:endParaRPr lang="zh-CN" altLang="zh-CN"/>
          </a:p>
          <a:p>
            <a:pPr lvl="4"/>
            <a:r>
              <a:rPr lang="zh-CN" altLang="zh-CN"/>
              <a:t>第五级</a:t>
            </a:r>
            <a:endParaRPr lang="zh-CN" altLang="zh-C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</a:lstStyle>
          <a:p>
            <a:pPr>
              <a:defRPr/>
            </a:pPr>
            <a:fld id="{F465E947-8118-43C1-B2F8-D4452D4643F9}" type="slidenum">
              <a:rPr lang="en-US" altLang="zh-CN"/>
            </a:fld>
            <a:endParaRPr lang="en-US" altLang="zh-CN"/>
          </a:p>
        </p:txBody>
      </p:sp>
      <p:pic>
        <p:nvPicPr>
          <p:cNvPr id="1031" name="Picture 8" descr="图片2"/>
          <p:cNvPicPr>
            <a:picLocks noChangeAspect="1"/>
          </p:cNvPicPr>
          <p:nvPr/>
        </p:nvPicPr>
        <p:blipFill>
          <a:blip r:embed="rId15">
            <a:lum bright="100000" contrast="-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图片 8" descr="红院徽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940425" y="6021388"/>
            <a:ext cx="608013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2" descr="北京大学首钢医院2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588125" y="6094413"/>
            <a:ext cx="2501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hyperlink" Target="&#33609;&#33647;&#25151;&#35774;&#22791;&#28165;&#21333;2023.11.19.docx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矩形 2"/>
          <p:cNvSpPr>
            <a:spLocks noChangeArrowheads="1"/>
          </p:cNvSpPr>
          <p:nvPr/>
        </p:nvSpPr>
        <p:spPr bwMode="auto">
          <a:xfrm>
            <a:off x="1979712" y="3212976"/>
            <a:ext cx="6024056" cy="15043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汇报部门：采购管理中心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参会部门：总务处、经营财务处、药剂科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纪委、审计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室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4" name="标题 1"/>
          <p:cNvSpPr>
            <a:spLocks noGrp="1"/>
          </p:cNvSpPr>
          <p:nvPr>
            <p:ph type="title"/>
          </p:nvPr>
        </p:nvSpPr>
        <p:spPr>
          <a:xfrm>
            <a:off x="764540" y="963930"/>
            <a:ext cx="7614285" cy="2470150"/>
          </a:xfrm>
        </p:spPr>
        <p:txBody>
          <a:bodyPr/>
          <a:lstStyle/>
          <a:p>
            <a:pPr>
              <a:lnSpc>
                <a:spcPct val="150000"/>
              </a:lnSpc>
            </a:pPr>
            <a:br>
              <a:rPr lang="zh-CN" altLang="en-US" sz="3200" b="1" dirty="0"/>
            </a:b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关于我院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新建中草药房家具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采购项目</a:t>
            </a:r>
            <a:b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相关工作的汇报</a:t>
            </a:r>
            <a:b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br>
              <a:rPr lang="zh-CN" altLang="en-US" sz="3200" b="1" dirty="0"/>
            </a:br>
            <a:endParaRPr lang="en-US" altLang="zh-CN" sz="2400" dirty="0"/>
          </a:p>
        </p:txBody>
      </p:sp>
      <p:sp>
        <p:nvSpPr>
          <p:cNvPr id="3" name="矩形 2"/>
          <p:cNvSpPr/>
          <p:nvPr/>
        </p:nvSpPr>
        <p:spPr>
          <a:xfrm>
            <a:off x="3447816" y="5085184"/>
            <a:ext cx="2083391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2023-11-21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69110"/>
            <a:ext cx="8449310" cy="452628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新建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中草药房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家具与需求部门、归口部门已经确定。为进一步推进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新门急诊医技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大楼诊疗工作。依据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我院采购管理制度，拟建议中草药房家具采购项目采用</a:t>
            </a:r>
            <a:r>
              <a:rPr lang="zh-CN" altLang="en-US" sz="24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院内公开</a:t>
            </a:r>
            <a:r>
              <a:rPr lang="zh-CN" altLang="en-US" sz="2400" b="1" u="sng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遴选采购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资金来源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：新大楼开办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费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估算费用：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约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48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万元（实际发生金额以实际发生为准）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</a:br>
            <a:endParaRPr lang="zh-CN" altLang="en-US" sz="2400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主要汇报内容</a:t>
            </a:r>
            <a:endParaRPr lang="zh-CN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3710" y="4653280"/>
            <a:ext cx="4752340" cy="79184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  <a:hlinkClick r:id="rId1" tooltip="" action="ppaction://hlinkfile"/>
              </a:rPr>
              <a:t>草药房设备清单2023.11.19.docx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主要汇报内容</a:t>
            </a:r>
            <a:endParaRPr lang="zh-CN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9" y="1628800"/>
            <a:ext cx="3440131" cy="417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844824"/>
            <a:ext cx="4110118" cy="226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1150" y="505460"/>
            <a:ext cx="8763635" cy="4047490"/>
          </a:xfrm>
        </p:spPr>
        <p:txBody>
          <a:bodyPr/>
          <a:lstStyle/>
          <a:p>
            <a:pPr algn="l">
              <a:lnSpc>
                <a:spcPct val="130000"/>
              </a:lnSpc>
            </a:pPr>
            <a:r>
              <a:rPr lang="zh-CN" altLang="zh-CN" sz="3200" b="1" kern="1200" dirty="0">
                <a:sym typeface="+mn-ea"/>
              </a:rPr>
              <a:t>二、需要院长办公会决策(决定)的事项</a:t>
            </a:r>
            <a:br>
              <a:rPr lang="zh-CN" altLang="zh-CN" sz="3200" b="1" kern="1200" dirty="0">
                <a:sym typeface="+mn-ea"/>
              </a:rPr>
            </a:br>
            <a:br>
              <a:rPr lang="zh-CN" altLang="zh-CN" sz="3200" b="1" kern="1200" dirty="0">
                <a:sym typeface="+mn-ea"/>
              </a:rPr>
            </a:br>
            <a:r>
              <a:rPr lang="zh-CN" altLang="en-US" sz="2400" b="1" dirty="0"/>
              <a:t>     </a:t>
            </a:r>
            <a:r>
              <a:rPr sz="24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是否同意我院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新建中草药房家具采购项目院内公开遴选</a:t>
            </a:r>
            <a:r>
              <a:rPr lang="zh-CN" altLang="en-US" sz="24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。</a:t>
            </a:r>
            <a:br>
              <a:rPr lang="zh-CN" altLang="en-US" sz="24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</a:br>
            <a:endParaRPr lang="zh-CN" altLang="en-US" sz="24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WPS 演示</Application>
  <PresentationFormat>全屏显示(4:3)</PresentationFormat>
  <Paragraphs>20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Times New Roman</vt:lpstr>
      <vt:lpstr>仿宋</vt:lpstr>
      <vt:lpstr>Arial Unicode MS</vt:lpstr>
      <vt:lpstr>默认设计模板</vt:lpstr>
      <vt:lpstr> 关于我院新建中草药房家具采购项目 相关工作的汇报  </vt:lpstr>
      <vt:lpstr>一、主要汇报内容</vt:lpstr>
      <vt:lpstr>一、主要汇报内容</vt:lpstr>
      <vt:lpstr>二、需要院长办公会决策(决定)的事项        是否同意我院新建中草药房家具采购项目院内公开遴选。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医学工程处</dc:creator>
  <cp:lastModifiedBy>dell</cp:lastModifiedBy>
  <cp:revision>829</cp:revision>
  <dcterms:created xsi:type="dcterms:W3CDTF">2016-12-26T14:51:00Z</dcterms:created>
  <dcterms:modified xsi:type="dcterms:W3CDTF">2023-11-21T01:16:37Z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2052-10.8.2.7119</vt:lpwstr>
  </property>
  <property fmtid="{D5CDD505-2E9C-101B-9397-08002B2CF9AE}" pid="3" name="ICV">
    <vt:lpwstr>E542C5269A0646FC8AE75344DC64DDD4</vt:lpwstr>
  </property>
</Properties>
</file>